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LID4096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8" y="20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EF317FE-1B6D-9951-1410-AFF9061F5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5CB8AD6C-8073-F417-2028-547CAA625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34DA4F8-C50E-89BA-9A8E-5761F743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D394564-8C66-AA22-BA20-9CED3388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2A42AD9-4068-C709-0667-C012154F0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7942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C043088-F09F-E461-FE55-07FC4B888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4B86ED71-5D57-2204-CC66-3F244BC73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04882C1-1C7E-DC87-7719-ABE3150FD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D4C768B-A820-B1C0-1F25-79240228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81AE2FB-5D09-36CA-A98E-374D0EDF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62583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2E42F58A-B0AF-620B-5F0E-20C1ECF2D1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93A070A-C3D6-D914-C2EF-9CCB8AE0A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28D858B-E633-1192-E349-DDCBF8A59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3A4C0F9-4562-67C1-0749-FE843052A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8D1B53F-97A4-84ED-6C42-E078C8AFA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81694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2A09DCD-F0D4-9F7B-536E-580D494B6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80114C9-AABC-223D-5305-2E72017D7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68FAB06-7A58-AC29-3315-CA15DA548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F7F62BF-9D61-0ADB-0CEB-D38B0D4F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055B2F8-1E12-851C-2EA8-0B6D64CC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639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B8CF63-EF12-45E6-2B79-85531DAFD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D79AFD0-DA4B-EC68-762A-04766DF96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533ED43-C455-0FDA-6BEA-D5325A5A8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B480F16-6BB5-6AB1-E7FA-6FDFCDCB7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CFF7874-40A6-01B8-983B-14E84C5CA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78002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38D50A4-7E4F-1302-2AC4-CD552B31F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8C72A13-7C68-08AE-E5BA-96DCD19810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B06B084-01A7-2341-7042-AC7239E17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6506B13-A379-4941-88F1-AE8701353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AE22E53-C23F-F495-971C-2608B94CB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66E5FBB-9395-0B0C-DFDE-A5E6308BD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39138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754B058-CB61-EE50-32B9-98DC63A00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31378AA-4DE0-2399-C732-ADC7780F2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716A8F6-0EF9-C091-64DB-70A523FA4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9DEC17A-BFCE-B458-03DB-0DCD11E9D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60A14F90-388D-1958-7454-81F5D9C7B3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B5118FC7-6CF5-9866-326E-0C747DA6E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2419651-5EB8-11C9-18F5-32B08521B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99D6A6F-6A7B-B87D-2235-C37220FC9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4467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A5E4E8B-E7FB-E312-48CA-83837F273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921932DB-DEAF-6E25-4FEC-2248163FF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B5898DFD-2C33-C7BF-01CA-BE593CDE1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BEC8C44-BC00-0DC3-20CE-66B5FFFEA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05296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19AE9B4D-F780-2315-6063-7C48C161B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7D4B8A39-4EAA-F162-D80D-62A8C9D7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10571F3-AE94-0BFD-692D-414AFC4AC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39553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A94027A-4B40-0AE1-91C5-1C2C5E17A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FE9FF0-F54E-129D-B67F-CEAC4BC66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E6D1186-A7C8-E051-C470-A23DF650C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089B83E-79EA-7282-1B35-06FAC724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1B83658-322C-70D5-C005-36432C06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BD5122B-0247-1C0B-29FB-93E3F6E28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03672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5533DCF-FBD6-1646-5FCA-81536A9C5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845CDFF-19E4-42E8-6070-A349AE5CF8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A00FDD92-E6BF-A56D-D8FB-A7EABB87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766B12D5-1528-C493-ED72-15C275559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90CDC46-69FE-7711-B9DC-E054600F3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ECA375-AE1A-A5B5-6C60-D8B12DF82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69620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E070B97D-D267-E8D4-B604-20103A1FD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LID4096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42796CD-7A2E-24A0-F3DD-BF5D43D5E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LID4096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64AE085-24EE-9A55-6BA0-CBD52A8B98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BE8A37-B904-4DAC-8F41-5D19BC9552C6}" type="datetimeFigureOut">
              <a:rPr lang="LID4096" smtClean="0"/>
              <a:t>07/19/2025</a:t>
            </a:fld>
            <a:endParaRPr lang="LID4096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3C5A44A-500E-E992-FB00-A2519CFDF4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52115ED-07C3-1B21-D340-6DB3439CF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BCAE23-322C-4BB3-9D4E-594A4E411B5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38684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8990F98-8EA1-A0FD-33C4-1964FD8980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BC6BD82-5F30-5C2C-854E-D22E64BBA2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CD0B6A6A-C81C-82AA-A15A-2DC39235D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08"/>
            <a:ext cx="12192000" cy="682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1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0D853-7E83-F7A8-B773-41B93128D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95718C77-CEF4-B061-DF81-88BD3EA7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8"/>
            <a:ext cx="12192000" cy="685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7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7FDAB-9E5D-B9A4-4E24-27C726D57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19ED5B57-4784-DE77-8379-3526CCF5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9"/>
            <a:ext cx="12192000" cy="6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08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CAA82-3801-237B-E821-02AD8B99A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8936919-0F51-5EE3-7295-1C4B2BE0C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" y="0"/>
            <a:ext cx="121897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34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F85FA-F218-E763-D554-2324576C2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A0EBF255-5EDA-0C5B-B3C1-73126E7F7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35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77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697D0-2AAD-7D19-36ED-782AF236E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285EB401-7B0A-9FB3-781C-B8D501881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" y="0"/>
            <a:ext cx="12177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23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BC77F8-6DF2-C45D-FC56-C694BFE21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276EAC9-A105-6999-53BE-86368B79A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85559368-6C76-9E81-ABDF-C73E44D4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4"/>
            <a:ext cx="12192000" cy="684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95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46A1317-893D-4778-785B-910407BF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79F3ED99-8F5C-DC4B-B18E-0A979E739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05"/>
            <a:ext cx="12192000" cy="682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086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D1BA9-09F4-CFCF-CD19-F55EF81F1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3B60C00-F6CA-EC41-4BDD-EEBDA5FFC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AE11380-3C47-865A-A227-8141E5B2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7"/>
            <a:ext cx="12192000" cy="68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50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C1946-DC9A-5D2F-5FA3-B5C3FCF76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2F5DDA95-5BA8-DD93-47C1-E060268D2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" y="0"/>
            <a:ext cx="12184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3C688-6BF5-AD94-8B26-099B0A09F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B23493FD-7A10-7E9D-0BD7-1687ED80D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8"/>
            <a:ext cx="12192000" cy="685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199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EFC2F-2430-B0BE-CDDD-EF3C1C156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A36F366F-2465-6ED6-48BF-1A65DAC3D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" y="0"/>
            <a:ext cx="121897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31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D6FC0-0857-2461-F8A8-548E21700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13639BE0-3B02-D526-0307-8387B8A5C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2"/>
            <a:ext cx="12192000" cy="685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8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D139D-1145-9633-7309-8CE4F3382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E6A992AC-829E-62D4-F71E-55D5A393E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"/>
            <a:ext cx="12192000" cy="685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9462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0</Words>
  <Application>Microsoft Office PowerPoint</Application>
  <PresentationFormat>מסך רחב</PresentationFormat>
  <Paragraphs>0</Paragraphs>
  <Slides>14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Roee Trabinovitz</dc:creator>
  <cp:lastModifiedBy>Roee Trabinovitz</cp:lastModifiedBy>
  <cp:revision>1</cp:revision>
  <dcterms:created xsi:type="dcterms:W3CDTF">2025-07-19T12:03:18Z</dcterms:created>
  <dcterms:modified xsi:type="dcterms:W3CDTF">2025-07-19T20:34:22Z</dcterms:modified>
</cp:coreProperties>
</file>

<file path=docProps/thumbnail.jpeg>
</file>